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3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3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1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1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1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8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FF6D3-194C-E842-8F93-4809D83DEA26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3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decagon 4"/>
          <p:cNvSpPr/>
          <p:nvPr/>
        </p:nvSpPr>
        <p:spPr>
          <a:xfrm>
            <a:off x="3603625" y="2397125"/>
            <a:ext cx="2476500" cy="2159000"/>
          </a:xfrm>
          <a:prstGeom prst="dodecagon">
            <a:avLst/>
          </a:prstGeom>
          <a:solidFill>
            <a:srgbClr val="FF0000"/>
          </a:solidFill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HISTORICAL THINKING</a:t>
            </a:r>
          </a:p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4175125" y="1190625"/>
            <a:ext cx="309581" cy="120650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11"/>
          </p:cNvCxnSpPr>
          <p:nvPr/>
        </p:nvCxnSpPr>
        <p:spPr>
          <a:xfrm flipV="1">
            <a:off x="5173680" y="1190625"/>
            <a:ext cx="287320" cy="120650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746750" y="1479891"/>
            <a:ext cx="762000" cy="120650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3016250" y="1479891"/>
            <a:ext cx="896958" cy="120650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080125" y="2397125"/>
            <a:ext cx="1190625" cy="77504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080125" y="3712087"/>
            <a:ext cx="1524000" cy="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746750" y="4293113"/>
            <a:ext cx="1143000" cy="723387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173680" y="4577019"/>
            <a:ext cx="446070" cy="113798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079625" y="3718950"/>
            <a:ext cx="1524000" cy="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175125" y="4577019"/>
            <a:ext cx="309582" cy="124910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2770208" y="4293114"/>
            <a:ext cx="1143000" cy="72338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2286000" y="2508250"/>
            <a:ext cx="1317626" cy="644525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 rot="1473570">
            <a:off x="703759" y="1608221"/>
            <a:ext cx="1901729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 2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Oval 48"/>
          <p:cNvSpPr/>
          <p:nvPr/>
        </p:nvSpPr>
        <p:spPr>
          <a:xfrm>
            <a:off x="448659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WWI &amp; Russian Revolution</a:t>
            </a:r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 rot="20085901">
            <a:off x="847818" y="4863809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Age of Imperialism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Oval 51"/>
          <p:cNvSpPr/>
          <p:nvPr/>
        </p:nvSpPr>
        <p:spPr>
          <a:xfrm rot="2302529">
            <a:off x="5054547" y="5224377"/>
            <a:ext cx="180722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Age of Revolution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Oval 53"/>
          <p:cNvSpPr/>
          <p:nvPr/>
        </p:nvSpPr>
        <p:spPr>
          <a:xfrm rot="20518286">
            <a:off x="2585309" y="786259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Modern Issues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Oval 55"/>
          <p:cNvSpPr/>
          <p:nvPr/>
        </p:nvSpPr>
        <p:spPr>
          <a:xfrm rot="19330653">
            <a:off x="2952094" y="5221117"/>
            <a:ext cx="180722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Industrial Revolution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Oval 57"/>
          <p:cNvSpPr/>
          <p:nvPr/>
        </p:nvSpPr>
        <p:spPr>
          <a:xfrm rot="1690344">
            <a:off x="6715219" y="4897692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Exploration &amp; Globalization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Oval 58"/>
          <p:cNvSpPr/>
          <p:nvPr/>
        </p:nvSpPr>
        <p:spPr>
          <a:xfrm>
            <a:off x="7042151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Renaissance &amp; Reformation</a:t>
            </a:r>
            <a:endParaRPr lang="en-US" b="1" dirty="0"/>
          </a:p>
        </p:txBody>
      </p:sp>
      <p:sp>
        <p:nvSpPr>
          <p:cNvPr id="60" name="Oval 59"/>
          <p:cNvSpPr/>
          <p:nvPr/>
        </p:nvSpPr>
        <p:spPr>
          <a:xfrm rot="20345201">
            <a:off x="6910555" y="1643200"/>
            <a:ext cx="1901729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Medieval World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Oval 61"/>
          <p:cNvSpPr/>
          <p:nvPr/>
        </p:nvSpPr>
        <p:spPr>
          <a:xfrm rot="1198506">
            <a:off x="5137584" y="762408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Ancient Civilizations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928764" y="0"/>
            <a:ext cx="3564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WORLD HISTORY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2970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30</Words>
  <Application>Microsoft Macintosh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JFWSHLS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Monte</dc:creator>
  <cp:lastModifiedBy>Chris Monte</cp:lastModifiedBy>
  <cp:revision>8</cp:revision>
  <dcterms:created xsi:type="dcterms:W3CDTF">2012-04-10T14:42:17Z</dcterms:created>
  <dcterms:modified xsi:type="dcterms:W3CDTF">2012-04-11T00:03:11Z</dcterms:modified>
</cp:coreProperties>
</file>